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F9F0A5-3EF3-4FBE-BC6F-6568A0C78BF6}">
  <a:tblStyle styleId="{90F9F0A5-3EF3-4FBE-BC6F-6568A0C78BF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{90F9F0A5-3EF3-4FBE-BC6F-6568A0C78BF6}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